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91" r:id="rId4"/>
    <p:sldId id="343" r:id="rId5"/>
    <p:sldId id="342" r:id="rId6"/>
    <p:sldId id="399" r:id="rId7"/>
    <p:sldId id="297" r:id="rId8"/>
    <p:sldId id="351" r:id="rId9"/>
    <p:sldId id="352" r:id="rId10"/>
    <p:sldId id="354" r:id="rId11"/>
    <p:sldId id="355" r:id="rId12"/>
    <p:sldId id="400" r:id="rId13"/>
    <p:sldId id="398" r:id="rId14"/>
    <p:sldId id="357" r:id="rId15"/>
    <p:sldId id="397" r:id="rId16"/>
    <p:sldId id="369" r:id="rId17"/>
    <p:sldId id="370" r:id="rId18"/>
    <p:sldId id="349" r:id="rId19"/>
    <p:sldId id="374" r:id="rId20"/>
    <p:sldId id="360" r:id="rId21"/>
    <p:sldId id="361" r:id="rId22"/>
    <p:sldId id="362" r:id="rId23"/>
    <p:sldId id="364" r:id="rId24"/>
    <p:sldId id="365" r:id="rId25"/>
    <p:sldId id="367" r:id="rId26"/>
    <p:sldId id="375" r:id="rId27"/>
    <p:sldId id="322" r:id="rId28"/>
    <p:sldId id="261" r:id="rId29"/>
    <p:sldId id="382" r:id="rId30"/>
    <p:sldId id="378" r:id="rId31"/>
    <p:sldId id="336" r:id="rId32"/>
    <p:sldId id="345" r:id="rId33"/>
    <p:sldId id="384" r:id="rId34"/>
    <p:sldId id="386" r:id="rId35"/>
    <p:sldId id="387" r:id="rId36"/>
    <p:sldId id="385" r:id="rId37"/>
    <p:sldId id="395" r:id="rId38"/>
    <p:sldId id="326" r:id="rId39"/>
    <p:sldId id="276" r:id="rId40"/>
    <p:sldId id="304" r:id="rId41"/>
    <p:sldId id="341" r:id="rId42"/>
    <p:sldId id="339" r:id="rId43"/>
    <p:sldId id="340" r:id="rId44"/>
    <p:sldId id="344" r:id="rId45"/>
    <p:sldId id="350" r:id="rId46"/>
    <p:sldId id="402" r:id="rId47"/>
    <p:sldId id="401" r:id="rId4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96" autoAdjust="0"/>
    <p:restoredTop sz="94622" autoAdjust="0"/>
  </p:normalViewPr>
  <p:slideViewPr>
    <p:cSldViewPr>
      <p:cViewPr varScale="1">
        <p:scale>
          <a:sx n="65" d="100"/>
          <a:sy n="65" d="100"/>
        </p:scale>
        <p:origin x="120" y="1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058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32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12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108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1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74ABE8-2B88-4DEC-9ECC-220F8C952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058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49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11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44371A69-5B9C-4F4F-A0DB-A240CA7F6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2362200"/>
            <a:ext cx="7467600" cy="42672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9428C-74BB-4C4B-A2B1-F310406DD0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00" y="2365247"/>
            <a:ext cx="7442742" cy="426699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298A7C9B-F5C9-3E66-35F0-639EF6C625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408" y="5340507"/>
            <a:ext cx="5413855" cy="3712546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AB27CEB-E449-2488-A28C-E102E231F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777" y="68561"/>
            <a:ext cx="5427423" cy="305563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A656661-5932-F731-5417-F3245A8BB6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67095"/>
            <a:ext cx="5836515" cy="328595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5D41CF4-A0E0-A8F8-79A7-B0A31F80E3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1" y="90948"/>
            <a:ext cx="5836516" cy="328595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6489BF5-AB65-0443-9239-9CD69AD253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515" y="2347620"/>
            <a:ext cx="52578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4992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8791CC30-C294-9F89-4FDA-DD32A3779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" y="4572000"/>
            <a:ext cx="4579245" cy="455502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2F855D0-761A-19D9-8C26-F4F383EFF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" y="0"/>
            <a:ext cx="4998915" cy="4572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1900A5F-FA9F-9D35-CDB7-D5B943CD2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6355" y="4495800"/>
            <a:ext cx="4579245" cy="4645385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A1B0E20-A6C1-7ED4-E441-989F8FEED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6355" y="76200"/>
            <a:ext cx="4930309" cy="44196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2CBFA37-93A3-1BA8-D227-C769060A8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09" y="1334537"/>
            <a:ext cx="6192096" cy="348615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5401E8E-748C-C48D-B629-C9F71CD452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318" y="4820687"/>
            <a:ext cx="54102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03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81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77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41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</TotalTime>
  <Words>0</Words>
  <Application>Microsoft Office PowerPoint</Application>
  <PresentationFormat>사용자 지정</PresentationFormat>
  <Paragraphs>0</Paragraphs>
  <Slides>47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오종 유</cp:lastModifiedBy>
  <cp:revision>33</cp:revision>
  <dcterms:created xsi:type="dcterms:W3CDTF">2006-08-16T00:00:00Z</dcterms:created>
  <dcterms:modified xsi:type="dcterms:W3CDTF">2026-04-01T16:00:38Z</dcterms:modified>
</cp:coreProperties>
</file>